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58" r:id="rId5"/>
    <p:sldId id="298" r:id="rId6"/>
    <p:sldId id="259" r:id="rId7"/>
    <p:sldId id="261" r:id="rId8"/>
    <p:sldId id="260" r:id="rId9"/>
    <p:sldId id="264" r:id="rId10"/>
    <p:sldId id="265" r:id="rId11"/>
    <p:sldId id="266" r:id="rId12"/>
    <p:sldId id="272" r:id="rId13"/>
    <p:sldId id="275" r:id="rId14"/>
    <p:sldId id="276" r:id="rId15"/>
    <p:sldId id="273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89" r:id="rId30"/>
    <p:sldId id="291" r:id="rId31"/>
    <p:sldId id="262" r:id="rId32"/>
    <p:sldId id="292" r:id="rId33"/>
    <p:sldId id="293" r:id="rId34"/>
    <p:sldId id="295" r:id="rId35"/>
    <p:sldId id="268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17CA13-4EEA-C541-B5D4-88BA221AA32D}">
          <p14:sldIdLst>
            <p14:sldId id="256"/>
            <p14:sldId id="257"/>
            <p14:sldId id="294"/>
            <p14:sldId id="258"/>
            <p14:sldId id="298"/>
            <p14:sldId id="259"/>
            <p14:sldId id="261"/>
            <p14:sldId id="260"/>
            <p14:sldId id="264"/>
            <p14:sldId id="265"/>
            <p14:sldId id="266"/>
            <p14:sldId id="272"/>
            <p14:sldId id="275"/>
            <p14:sldId id="276"/>
            <p14:sldId id="273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1"/>
            <p14:sldId id="262"/>
            <p14:sldId id="292"/>
            <p14:sldId id="293"/>
            <p14:sldId id="295"/>
          </p14:sldIdLst>
        </p14:section>
        <p14:section name="Unused Slides" id="{02704752-6378-194A-82EE-6757F352B704}">
          <p14:sldIdLst>
            <p14:sldId id="26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81347"/>
  </p:normalViewPr>
  <p:slideViewPr>
    <p:cSldViewPr snapToGrid="0">
      <p:cViewPr varScale="1">
        <p:scale>
          <a:sx n="113" d="100"/>
          <a:sy n="113" d="100"/>
        </p:scale>
        <p:origin x="71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Jefferson</a:t>
            </a:r>
          </a:p>
          <a:p>
            <a:r>
              <a:rPr lang="en-US" dirty="0"/>
              <a:t>Quinton </a:t>
            </a:r>
            <a:r>
              <a:rPr lang="en-US" dirty="0" err="1"/>
              <a:t>Quartel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Woody Zuill</a:t>
            </a:r>
          </a:p>
          <a:p>
            <a:r>
              <a:rPr lang="en-US" dirty="0"/>
              <a:t>Steve Kuo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Paige Watson</a:t>
            </a:r>
          </a:p>
          <a:p>
            <a:r>
              <a:rPr lang="en-US" dirty="0"/>
              <a:t>Jordan </a:t>
            </a:r>
            <a:r>
              <a:rPr lang="en-US" dirty="0" err="1"/>
              <a:t>Schonegg</a:t>
            </a:r>
            <a:endParaRPr lang="en-US" dirty="0"/>
          </a:p>
          <a:p>
            <a:r>
              <a:rPr lang="en-US" dirty="0"/>
              <a:t>Carrie Simi</a:t>
            </a:r>
          </a:p>
          <a:p>
            <a:r>
              <a:rPr lang="en-US" dirty="0"/>
              <a:t>Llewellyn Falco</a:t>
            </a:r>
          </a:p>
          <a:p>
            <a:r>
              <a:rPr lang="en-US" dirty="0"/>
              <a:t>Lada Kesseler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Jason Hall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1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4FE161-D9A2-5DA2-6030-8C76DF2D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65160-1CE9-BECE-7F93-366FB7A2666A}"/>
              </a:ext>
            </a:extLst>
          </p:cNvPr>
          <p:cNvSpPr/>
          <p:nvPr/>
        </p:nvSpPr>
        <p:spPr>
          <a:xfrm>
            <a:off x="0" y="19376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5A5D-3BBD-B43A-D54D-C7706CE5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EC62EF-7790-2CF3-759D-CA8C10B9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D548C-DEA1-6FE0-7C4B-EEDB9624057A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4C9F14-EEAA-F025-4F94-AA1170632F9E}"/>
              </a:ext>
            </a:extLst>
          </p:cNvPr>
          <p:cNvSpPr/>
          <p:nvPr/>
        </p:nvSpPr>
        <p:spPr>
          <a:xfrm>
            <a:off x="762001" y="1992088"/>
            <a:ext cx="3222170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A6E0B-FB16-E297-82A2-95593C41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F198F42-BBD8-03A9-1B3A-CFA6A4DE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BB2433-D597-A27E-D240-1AE5160F4352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7813E8-1EF6-D100-C7E1-7C985F69FE79}"/>
              </a:ext>
            </a:extLst>
          </p:cNvPr>
          <p:cNvSpPr/>
          <p:nvPr/>
        </p:nvSpPr>
        <p:spPr>
          <a:xfrm>
            <a:off x="4276727" y="1996167"/>
            <a:ext cx="2895598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DD81-2E22-0A36-84AF-3A0404E9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7FFDA-FE9A-93C1-16AE-5BB4425FDE08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ED02C3-882D-DD9C-9ECF-2A9C51F1B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353025-B2F5-D9C8-73B9-7B1A75FC09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62DF45-DC2D-860F-99CE-8384B1F51D2B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Google Shape;607;p46">
            <a:extLst>
              <a:ext uri="{FF2B5EF4-FFF2-40B4-BE49-F238E27FC236}">
                <a16:creationId xmlns:a16="http://schemas.microsoft.com/office/drawing/2014/main" id="{EFC9B9C9-83E8-9482-A960-47D338090799}"/>
              </a:ext>
            </a:extLst>
          </p:cNvPr>
          <p:cNvSpPr/>
          <p:nvPr/>
        </p:nvSpPr>
        <p:spPr>
          <a:xfrm>
            <a:off x="3493989" y="4654997"/>
            <a:ext cx="1312632" cy="13899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7917649-D7EA-1896-8899-42433DB32B18}"/>
              </a:ext>
            </a:extLst>
          </p:cNvPr>
          <p:cNvSpPr/>
          <p:nvPr/>
        </p:nvSpPr>
        <p:spPr>
          <a:xfrm>
            <a:off x="5220958" y="4889798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E4795-B6C5-3F22-6C16-AEE49517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4529402"/>
            <a:ext cx="1488116" cy="141257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3B3A73D-42C6-2EFF-4628-8B0EFF820541}"/>
              </a:ext>
            </a:extLst>
          </p:cNvPr>
          <p:cNvSpPr/>
          <p:nvPr/>
        </p:nvSpPr>
        <p:spPr>
          <a:xfrm rot="10800000">
            <a:off x="5149520" y="4878506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57E1-DC54-3E67-08CC-56EC6E9F4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69B7293-451A-4DEC-4298-42E1C4A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3CBCC2-2A86-A570-80C5-590BBC0932FC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5B93A3-6CF0-81AA-CEEF-35972BF3905C}"/>
              </a:ext>
            </a:extLst>
          </p:cNvPr>
          <p:cNvSpPr/>
          <p:nvPr/>
        </p:nvSpPr>
        <p:spPr>
          <a:xfrm>
            <a:off x="4276727" y="1996167"/>
            <a:ext cx="2895598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9088-B4E8-138B-C7A0-B32C07A2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CB43FD-E52C-979F-196A-ADE2873209B2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E63B-0B6B-AA35-54EE-C4159639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02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19771-EB2B-3C54-9EE9-44B7783EE49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9B7DB-D742-2A8C-E180-227F15545449}"/>
              </a:ext>
            </a:extLst>
          </p:cNvPr>
          <p:cNvSpPr/>
          <p:nvPr/>
        </p:nvSpPr>
        <p:spPr>
          <a:xfrm>
            <a:off x="-195261" y="6292621"/>
            <a:ext cx="248126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8729-39E2-E113-CC7B-EDFB0E2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94A82-3DED-C350-F164-4554BA23F459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1740D2-EA80-2BA3-3DDA-A1CCA951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4330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189BF-0A26-A27B-3907-8095F8B8D45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356E1-C3F8-38FA-6E84-16E3D0C48158}"/>
              </a:ext>
            </a:extLst>
          </p:cNvPr>
          <p:cNvSpPr/>
          <p:nvPr/>
        </p:nvSpPr>
        <p:spPr>
          <a:xfrm>
            <a:off x="0" y="-1657333"/>
            <a:ext cx="12192000" cy="646541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C9F5B-B473-BFB0-52F0-84B1E470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D5116-7D57-E7A9-7C9D-BC6E3AEAA85B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224416-B336-BF04-B82A-2993C2C5422E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09D790-AD29-895A-3F08-32C68EDC596D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0316-6F11-A11A-8598-E6811338BD1A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9871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26F5-D208-0E2F-1CD0-07737266D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4EEBA9-5ACA-8D66-3035-BE0791CBEBC3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22033F-FC83-9503-489F-E0BDAC55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67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6720F-DB03-67BD-92BE-3BA4C557F22D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0E83AF-76F5-1A50-7878-331944E6CE94}"/>
              </a:ext>
            </a:extLst>
          </p:cNvPr>
          <p:cNvSpPr/>
          <p:nvPr/>
        </p:nvSpPr>
        <p:spPr>
          <a:xfrm>
            <a:off x="0" y="-1657333"/>
            <a:ext cx="12192000" cy="7561571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36B1-8860-AA2C-2736-913D518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197C8-68CE-18A4-23FA-E274D5C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EAE19C-82FC-E5D5-E04C-53C3751F5DCF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C93A46-EC4D-2CC5-39A0-073176B2BE03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0ADED3-FD6C-5CB9-94D6-1D11A9660C47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E5873-66CF-2B4C-A500-93FD51907D06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BFE434-E7FF-E87D-252C-AF74BCC752A2}"/>
              </a:ext>
            </a:extLst>
          </p:cNvPr>
          <p:cNvCxnSpPr/>
          <p:nvPr/>
        </p:nvCxnSpPr>
        <p:spPr>
          <a:xfrm flipH="1">
            <a:off x="4815235" y="1972575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79741-3C08-8B56-F72A-141C4294DD06}"/>
              </a:ext>
            </a:extLst>
          </p:cNvPr>
          <p:cNvCxnSpPr>
            <a:cxnSpLocks/>
          </p:cNvCxnSpPr>
          <p:nvPr/>
        </p:nvCxnSpPr>
        <p:spPr>
          <a:xfrm>
            <a:off x="5166462" y="1972575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7A17B4-97F2-6574-7BB3-298FCCA77DD8}"/>
              </a:ext>
            </a:extLst>
          </p:cNvPr>
          <p:cNvSpPr txBox="1"/>
          <p:nvPr/>
        </p:nvSpPr>
        <p:spPr>
          <a:xfrm>
            <a:off x="5312611" y="2517582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CE507-B1EF-E32B-208F-591A8B4D9B4E}"/>
              </a:ext>
            </a:extLst>
          </p:cNvPr>
          <p:cNvSpPr txBox="1"/>
          <p:nvPr/>
        </p:nvSpPr>
        <p:spPr>
          <a:xfrm>
            <a:off x="4529563" y="251758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251B6-6530-5C54-B061-15152D85F866}"/>
              </a:ext>
            </a:extLst>
          </p:cNvPr>
          <p:cNvGrpSpPr/>
          <p:nvPr/>
        </p:nvGrpSpPr>
        <p:grpSpPr>
          <a:xfrm>
            <a:off x="5663284" y="1918343"/>
            <a:ext cx="566687" cy="402656"/>
            <a:chOff x="5566852" y="1918343"/>
            <a:chExt cx="1156869" cy="8220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BA1BF6-50C4-B926-EE07-D786DCDDD6EF}"/>
                </a:ext>
              </a:extLst>
            </p:cNvPr>
            <p:cNvCxnSpPr/>
            <p:nvPr/>
          </p:nvCxnSpPr>
          <p:spPr>
            <a:xfrm flipH="1">
              <a:off x="5852524" y="1918343"/>
              <a:ext cx="345171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B22354-6892-D9A7-0E1A-6228D13D3B38}"/>
                </a:ext>
              </a:extLst>
            </p:cNvPr>
            <p:cNvCxnSpPr>
              <a:cxnSpLocks/>
            </p:cNvCxnSpPr>
            <p:nvPr/>
          </p:nvCxnSpPr>
          <p:spPr>
            <a:xfrm>
              <a:off x="6203751" y="1918343"/>
              <a:ext cx="333059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80082-F1C6-60DA-7347-93635AB394CC}"/>
                </a:ext>
              </a:extLst>
            </p:cNvPr>
            <p:cNvSpPr txBox="1"/>
            <p:nvPr/>
          </p:nvSpPr>
          <p:spPr>
            <a:xfrm>
              <a:off x="6349900" y="2463350"/>
              <a:ext cx="3738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5D0E6-8F3F-3EA6-15CD-0A68B2F0295D}"/>
                </a:ext>
              </a:extLst>
            </p:cNvPr>
            <p:cNvSpPr txBox="1"/>
            <p:nvPr/>
          </p:nvSpPr>
          <p:spPr>
            <a:xfrm>
              <a:off x="5566852" y="2463349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12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01799-CD2F-518E-365D-9FE8CA49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076" y="3955158"/>
            <a:ext cx="7772400" cy="1103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72513-37A4-824A-2249-D64EF7674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28" y="2245685"/>
            <a:ext cx="2721459" cy="1314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5ABBC-CB0F-F204-35B1-C02795A81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0" y="323808"/>
            <a:ext cx="36957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D2B4E-067C-AEC9-6A32-18A59260A7A7}"/>
              </a:ext>
            </a:extLst>
          </p:cNvPr>
          <p:cNvSpPr txBox="1"/>
          <p:nvPr/>
        </p:nvSpPr>
        <p:spPr>
          <a:xfrm>
            <a:off x="2131076" y="1187408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 for good</a:t>
            </a:r>
          </a:p>
        </p:txBody>
      </p:sp>
    </p:spTree>
    <p:extLst>
      <p:ext uri="{BB962C8B-B14F-4D97-AF65-F5344CB8AC3E}">
        <p14:creationId xmlns:p14="http://schemas.microsoft.com/office/powerpoint/2010/main" val="160096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2051-849C-0F4F-1855-25DC9051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CFC4F-76EA-B1A7-BA60-3F71A6FFAD8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3684A7-0C77-F9C6-6E57-0C04F04C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2938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774EC-A012-16E8-57AB-05AF2107DEA9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21A6E-2BE3-FA8B-EAA5-2F7FDDE65F35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F8CD-6ADA-1CF1-2CA0-A68C55BC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63592F-0E3E-1067-EE0F-09D233F019E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0EE2B6-7839-BD7C-2D60-7B137CEE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2823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A1716-B1E3-5A2C-160A-3078F99AA2F8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D9B62-4D41-CF14-460F-AC97485A458E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9E0C-A9B1-CC49-CE4A-BB764777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D8AA1-9568-7FB6-EA9D-003A8A219A37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18D624-95DE-A0A5-90AB-E34D091B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7438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EE527-C9A9-DA03-C1A9-9AD8F1DF8B55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32BD3-9F37-7B40-7569-875C7BF76EDC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8337-C997-6BE9-44FF-6580F293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C0809-C5AD-2203-AC3A-A7EACE538B78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02487E-EBC3-0818-AA8A-CED0CC70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406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8A284-43A8-E441-77E9-1F2B61070F1B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43746-A54A-F372-D8AB-0E69B07DDB28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EF3FE9-FC60-659E-B263-510A86FF5629}"/>
              </a:ext>
            </a:extLst>
          </p:cNvPr>
          <p:cNvSpPr/>
          <p:nvPr/>
        </p:nvSpPr>
        <p:spPr>
          <a:xfrm>
            <a:off x="7873772" y="6335485"/>
            <a:ext cx="96139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48150-0ED0-3283-FED8-368E73CB8CDD}"/>
              </a:ext>
            </a:extLst>
          </p:cNvPr>
          <p:cNvSpPr/>
          <p:nvPr/>
        </p:nvSpPr>
        <p:spPr>
          <a:xfrm>
            <a:off x="3488042" y="6473468"/>
            <a:ext cx="2173971" cy="224057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25E1-29FC-1627-5EA1-5BED1E03B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647C9-24F2-8426-1A8A-8AF9606D0211}"/>
              </a:ext>
            </a:extLst>
          </p:cNvPr>
          <p:cNvSpPr txBox="1"/>
          <p:nvPr/>
        </p:nvSpPr>
        <p:spPr>
          <a:xfrm>
            <a:off x="2403540" y="3044279"/>
            <a:ext cx="7473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Script Deterministic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76F90-76E8-127F-8644-267B70D89D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2D9DCE-05A7-C9EB-C22F-84D5705CD49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561800-32AC-64ED-8B4A-37223F6239E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52692-3C0F-955D-62F3-CBD178E9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80" y="4529402"/>
            <a:ext cx="1488116" cy="1412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E0972-30CB-35D3-3202-177E91839C2B}"/>
              </a:ext>
            </a:extLst>
          </p:cNvPr>
          <p:cNvSpPr txBox="1"/>
          <p:nvPr/>
        </p:nvSpPr>
        <p:spPr>
          <a:xfrm>
            <a:off x="6335615" y="458561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Focus AI</a:t>
            </a:r>
          </a:p>
        </p:txBody>
      </p:sp>
    </p:spTree>
    <p:extLst>
      <p:ext uri="{BB962C8B-B14F-4D97-AF65-F5344CB8AC3E}">
        <p14:creationId xmlns:p14="http://schemas.microsoft.com/office/powerpoint/2010/main" val="226351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4FBB-66EB-79A0-FDDA-CC289D25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03AD-3CD9-FE10-DF81-29479402F6E6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54360A-73CE-C817-A14E-6F87CFDB9C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D2F622-629F-282D-199D-C8E27E63DE6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2B4EA8-2AA3-2EE7-1F9B-1DB5076FF5D1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7552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45D52-02E5-636D-DE0B-A0FBB940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B609AA-4FDB-C7B9-1727-788D8AF4928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62E7F2-DF4E-F494-EEDB-05729024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0DD6C-A4B5-FEDF-8C50-4E9161B043C4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A00E9-D24A-A8EF-3CFD-8E1D7ADAF2A9}"/>
              </a:ext>
            </a:extLst>
          </p:cNvPr>
          <p:cNvSpPr/>
          <p:nvPr/>
        </p:nvSpPr>
        <p:spPr>
          <a:xfrm>
            <a:off x="0" y="-1858123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4F521-B715-FF34-24DD-2C21234B4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E7161-DA81-DB0E-67AF-1F47144DEFD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C868D63-997D-A272-C847-0DD29F8E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39615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E6D69B-E214-A056-AE14-116DBB7E7047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3A8521-8A39-0048-2767-34938F17B324}"/>
              </a:ext>
            </a:extLst>
          </p:cNvPr>
          <p:cNvSpPr/>
          <p:nvPr/>
        </p:nvSpPr>
        <p:spPr>
          <a:xfrm>
            <a:off x="5621077" y="5336307"/>
            <a:ext cx="120967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9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7CB2BB-DE85-A6CC-CB64-A9DE3C4A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192000" cy="64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0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DEE4-2575-EB5C-BA1B-BB955ABB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D4CB86-A51B-18C6-513C-23BE0B1BC1D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7EF0FA-1AAE-67BA-FF9E-364F3CE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3430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0B89C-0104-8069-3113-0832E4B1A3D2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15F6BF-F868-AA72-8E8E-E20296A6271D}"/>
              </a:ext>
            </a:extLst>
          </p:cNvPr>
          <p:cNvSpPr/>
          <p:nvPr/>
        </p:nvSpPr>
        <p:spPr>
          <a:xfrm>
            <a:off x="2980822" y="6444487"/>
            <a:ext cx="4843051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56EC8-D615-DC9E-938B-9106C3D248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9B2E3196-27B4-A2D7-5D66-DA04F85C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48" y="0"/>
            <a:ext cx="4567963" cy="685194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D3EF7-4528-F8BC-010A-2C0F4AFF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45" y="689020"/>
            <a:ext cx="3359287" cy="56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3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1903A-5C81-CFD5-C55D-9869F51D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3AECF-1B09-662B-5251-3E5769C5496B}"/>
              </a:ext>
            </a:extLst>
          </p:cNvPr>
          <p:cNvSpPr txBox="1"/>
          <p:nvPr/>
        </p:nvSpPr>
        <p:spPr>
          <a:xfrm>
            <a:off x="224224" y="315585"/>
            <a:ext cx="31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User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55639-5883-068C-A68D-2DC9D86F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1" b="6831"/>
          <a:stretch/>
        </p:blipFill>
        <p:spPr>
          <a:xfrm>
            <a:off x="0" y="2146024"/>
            <a:ext cx="12192000" cy="47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34207" y="1906803"/>
            <a:ext cx="7473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Agentic AI</a:t>
            </a:r>
          </a:p>
          <a:p>
            <a:pPr algn="ctr"/>
            <a:r>
              <a:rPr lang="en-US" sz="4400" dirty="0"/>
              <a:t>Markdown as Code</a:t>
            </a:r>
          </a:p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B7D93A-348B-3A0F-79AD-CF15CA2F70B8}"/>
              </a:ext>
            </a:extLst>
          </p:cNvPr>
          <p:cNvSpPr txBox="1"/>
          <p:nvPr/>
        </p:nvSpPr>
        <p:spPr>
          <a:xfrm>
            <a:off x="7362904" y="211335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Claude Code – Winsurf – Cursor - Roo Code </a:t>
            </a:r>
          </a:p>
        </p:txBody>
      </p: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8C06BC-23AD-CFB5-0C5D-B9F5C860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F6AC8-2AF4-ED2B-6BEE-93569C0B80C3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AI Defaults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BC66-F0F6-60A3-D55F-6CC2CB432F6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A8982-ED78-22A1-992C-0C3727F70C72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B7DE01-D62E-E907-C62E-EB7541E7BA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2723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50D522-0397-422C-FC32-7FCCFAC6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7141E-79F4-92FA-9045-859451FB30A6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CC434-9B1F-04AE-6A03-BED86496D383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</p:spTree>
    <p:extLst>
      <p:ext uri="{BB962C8B-B14F-4D97-AF65-F5344CB8AC3E}">
        <p14:creationId xmlns:p14="http://schemas.microsoft.com/office/powerpoint/2010/main" val="4146485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3746F1-2EE3-ACBF-9945-B7DA319E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F370A-C2E3-A3F8-42AC-62B8784C804B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6B57A-7BA5-D6E7-6AAD-AD7C54F4DED6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232AD-36BE-10B3-006B-324A19FBA7DF}"/>
              </a:ext>
            </a:extLst>
          </p:cNvPr>
          <p:cNvSpPr/>
          <p:nvPr/>
        </p:nvSpPr>
        <p:spPr>
          <a:xfrm>
            <a:off x="316473" y="1894901"/>
            <a:ext cx="11300920" cy="2864386"/>
          </a:xfrm>
          <a:prstGeom prst="ellipse">
            <a:avLst/>
          </a:prstGeom>
          <a:solidFill>
            <a:srgbClr val="F9F8F8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F47E7-E6C0-571D-DB88-8D3664344EC7}"/>
              </a:ext>
            </a:extLst>
          </p:cNvPr>
          <p:cNvSpPr txBox="1"/>
          <p:nvPr/>
        </p:nvSpPr>
        <p:spPr>
          <a:xfrm>
            <a:off x="1460520" y="2510522"/>
            <a:ext cx="8851267" cy="1477328"/>
          </a:xfrm>
          <a:prstGeom prst="rect">
            <a:avLst/>
          </a:prstGeom>
          <a:solidFill>
            <a:srgbClr val="F9F8F8"/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Mutual Support and Proactivity</a:t>
            </a:r>
          </a:p>
          <a:p>
            <a:r>
              <a:rPr lang="en-US" sz="1800" dirty="0"/>
              <a:t>Don't flatter me. Be charming and nice, but very honest. Tell me something I need to know even if I don't want to hear it</a:t>
            </a:r>
          </a:p>
          <a:p>
            <a:r>
              <a:rPr lang="en-US" sz="1800" dirty="0"/>
              <a:t>I'll help you not make mistakes, and you'll help me</a:t>
            </a:r>
          </a:p>
          <a:p>
            <a:r>
              <a:rPr lang="en-US" sz="1800" dirty="0"/>
              <a:t>Push back when something seems wrong - don't just agree with mistakes</a:t>
            </a:r>
          </a:p>
        </p:txBody>
      </p:sp>
    </p:spTree>
    <p:extLst>
      <p:ext uri="{BB962C8B-B14F-4D97-AF65-F5344CB8AC3E}">
        <p14:creationId xmlns:p14="http://schemas.microsoft.com/office/powerpoint/2010/main" val="10593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89E87-7ED3-5EBE-6EF0-3F1B33C2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17164-701A-5803-2812-34E0A2D09DFC}"/>
              </a:ext>
            </a:extLst>
          </p:cNvPr>
          <p:cNvSpPr txBox="1"/>
          <p:nvPr/>
        </p:nvSpPr>
        <p:spPr>
          <a:xfrm>
            <a:off x="330833" y="339583"/>
            <a:ext cx="5679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Preventing child abuse</a:t>
            </a:r>
          </a:p>
        </p:txBody>
      </p:sp>
      <p:pic>
        <p:nvPicPr>
          <p:cNvPr id="6" name="Picture 5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1AB63DBF-3485-155D-1A72-0DFED921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56" y="1322215"/>
            <a:ext cx="5131644" cy="55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5CA638-2B13-53C8-9087-846045B4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44" y="834673"/>
            <a:ext cx="2386089" cy="2036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D857F5-38B4-A4CA-B05E-1DE3E04D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76" y="834673"/>
            <a:ext cx="2398033" cy="2472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44F10-902B-4C04-7E01-2C6691E6B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694" y="1271411"/>
            <a:ext cx="1921933" cy="19219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BA37E9-DFF9-092D-0C54-D7097DA8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457" y="1580091"/>
            <a:ext cx="1304572" cy="13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07B74D-FE5C-F92E-C734-8D4C9D47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857" y="4210756"/>
            <a:ext cx="1715063" cy="161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2B4C157C-EEDD-A3C8-0D6D-A2E82836BE47}"/>
              </a:ext>
            </a:extLst>
          </p:cNvPr>
          <p:cNvSpPr/>
          <p:nvPr/>
        </p:nvSpPr>
        <p:spPr>
          <a:xfrm>
            <a:off x="2991556" y="1873956"/>
            <a:ext cx="372533" cy="35842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F526BE96-4146-F858-3440-1A243F3A6E24}"/>
              </a:ext>
            </a:extLst>
          </p:cNvPr>
          <p:cNvSpPr/>
          <p:nvPr/>
        </p:nvSpPr>
        <p:spPr>
          <a:xfrm>
            <a:off x="6402585" y="1905000"/>
            <a:ext cx="372533" cy="35842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BBC45E88-2707-6F1A-D69F-98B7461526C2}"/>
              </a:ext>
            </a:extLst>
          </p:cNvPr>
          <p:cNvSpPr/>
          <p:nvPr/>
        </p:nvSpPr>
        <p:spPr>
          <a:xfrm>
            <a:off x="9514064" y="2050343"/>
            <a:ext cx="372533" cy="35842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11F83553-5AE0-7905-7028-1815E9C697D8}"/>
              </a:ext>
            </a:extLst>
          </p:cNvPr>
          <p:cNvSpPr/>
          <p:nvPr/>
        </p:nvSpPr>
        <p:spPr>
          <a:xfrm rot="5400000">
            <a:off x="4528725" y="3579991"/>
            <a:ext cx="372533" cy="358421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enver Broncos Alumni Association ...">
            <a:extLst>
              <a:ext uri="{FF2B5EF4-FFF2-40B4-BE49-F238E27FC236}">
                <a16:creationId xmlns:a16="http://schemas.microsoft.com/office/drawing/2014/main" id="{C9BE235B-0162-EFDD-D564-98D4DEB9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01" y="2870907"/>
            <a:ext cx="3070518" cy="20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FA31-102F-B2F9-7F7B-5BEF470F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5AF1F5-8CF3-EBDC-8046-0251175E423B}"/>
              </a:ext>
            </a:extLst>
          </p:cNvPr>
          <p:cNvSpPr txBox="1"/>
          <p:nvPr/>
        </p:nvSpPr>
        <p:spPr>
          <a:xfrm>
            <a:off x="404871" y="56213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Solution</a:t>
            </a:r>
          </a:p>
        </p:txBody>
      </p:sp>
      <p:pic>
        <p:nvPicPr>
          <p:cNvPr id="3" name="Picture 2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4F4DF79D-0A95-2EED-9D05-E2CF0250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51" y="1211283"/>
            <a:ext cx="2956956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1B2B-9310-53A8-5BE4-59B31DC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B566F-D47C-391E-0B51-1DADBB1FC074}"/>
              </a:ext>
            </a:extLst>
          </p:cNvPr>
          <p:cNvSpPr txBox="1"/>
          <p:nvPr/>
        </p:nvSpPr>
        <p:spPr>
          <a:xfrm>
            <a:off x="387976" y="339932"/>
            <a:ext cx="4693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Markdown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C1A94-85FE-0B67-DDE2-77B5DE96274D}"/>
              </a:ext>
            </a:extLst>
          </p:cNvPr>
          <p:cNvSpPr txBox="1"/>
          <p:nvPr/>
        </p:nvSpPr>
        <p:spPr>
          <a:xfrm>
            <a:off x="6934200" y="0"/>
            <a:ext cx="5257800" cy="672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RF (reflect kid)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BD (behavior description)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TA (talk)</a:t>
            </a:r>
          </a:p>
          <a:p>
            <a:pPr algn="l"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endParaRPr lang="en-US" sz="11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NTA (criticism)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QU (question)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CA (command) The config button is slightly smaller than the others.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return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undo last 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cancel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finish evaluation 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102768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6BF8E-4767-2A77-9569-73A362844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&gt; </a:t>
            </a:r>
            <a:r>
              <a:rPr lang="en-US" dirty="0" err="1"/>
              <a:t>claude</a:t>
            </a:r>
            <a:r>
              <a:rPr lang="en-US" dirty="0"/>
              <a:t> –-dangerously-skip-permissions</a:t>
            </a:r>
          </a:p>
        </p:txBody>
      </p:sp>
    </p:spTree>
    <p:extLst>
      <p:ext uri="{BB962C8B-B14F-4D97-AF65-F5344CB8AC3E}">
        <p14:creationId xmlns:p14="http://schemas.microsoft.com/office/powerpoint/2010/main" val="41452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1014</Words>
  <Application>Microsoft Macintosh PowerPoint</Application>
  <PresentationFormat>Widescreen</PresentationFormat>
  <Paragraphs>116</Paragraphs>
  <Slides>37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-apple-system</vt:lpstr>
      <vt:lpstr>Aptos</vt:lpstr>
      <vt:lpstr>Aptos Display</vt:lpstr>
      <vt:lpstr>Arial</vt:lpstr>
      <vt:lpstr>Fira Code</vt:lpstr>
      <vt:lpstr>Freestyle Script</vt:lpstr>
      <vt:lpstr>Office Theme</vt:lpstr>
      <vt:lpstr>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Llewellyn Falco</cp:lastModifiedBy>
  <cp:revision>17</cp:revision>
  <dcterms:created xsi:type="dcterms:W3CDTF">2025-09-01T02:09:07Z</dcterms:created>
  <dcterms:modified xsi:type="dcterms:W3CDTF">2025-09-02T22:47:30Z</dcterms:modified>
</cp:coreProperties>
</file>